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1CFA-B862-4B8E-9DC4-33C812D327B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F6CEE-EA6D-4BAA-AA93-AD910EE58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1CFA-B862-4B8E-9DC4-33C812D327B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F6CEE-EA6D-4BAA-AA93-AD910EE58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1CFA-B862-4B8E-9DC4-33C812D327B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F6CEE-EA6D-4BAA-AA93-AD910EE58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1CFA-B862-4B8E-9DC4-33C812D327B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F6CEE-EA6D-4BAA-AA93-AD910EE58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1CFA-B862-4B8E-9DC4-33C812D327B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F6CEE-EA6D-4BAA-AA93-AD910EE58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1CFA-B862-4B8E-9DC4-33C812D327B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F6CEE-EA6D-4BAA-AA93-AD910EE58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1CFA-B862-4B8E-9DC4-33C812D327B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F6CEE-EA6D-4BAA-AA93-AD910EE58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1CFA-B862-4B8E-9DC4-33C812D327B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F6CEE-EA6D-4BAA-AA93-AD910EE58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1CFA-B862-4B8E-9DC4-33C812D327B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F6CEE-EA6D-4BAA-AA93-AD910EE58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1CFA-B862-4B8E-9DC4-33C812D327B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F6CEE-EA6D-4BAA-AA93-AD910EE58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D1CFA-B862-4B8E-9DC4-33C812D327B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B5F6CEE-EA6D-4BAA-AA93-AD910EE580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DD1CFA-B862-4B8E-9DC4-33C812D327B2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5F6CEE-EA6D-4BAA-AA93-AD910EE580E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8600"/>
            <a:ext cx="5943600" cy="1524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Final Reflection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05600" y="5105400"/>
            <a:ext cx="1758696" cy="762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Kevin Lind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554" name="AutoShape 2" descr="data:image/jpeg;base64,/9j/4AAQSkZJRgABAQAAAQABAAD/2wCEAAkGBxQTEhUUExQWFhUXGBwYGBgYGCAbGBsZHxwaHiAbGhcaHCggHx0lHBwcITEiJSkrLi4uGh8zODMsNygtLisBCgoKDg0OGxAQGzQkICY0Ly8sNCwsLywsLCw0LCwsLCwsLCwsLCwsLCwsLCwsLCwsLCwsLCwsLCwsLCwsLCwsLP/AABEIAQwAvAMBIgACEQEDEQH/xAAcAAACAwEBAQEAAAAAAAAAAAAFBgMEBwIBAAj/xABFEAABAgMFBQYDBQUIAQUBAAABAhEAAyEEBRIxQQYiUWFxEzKBkaGxwdHwByNCUuEUYoKS8RUzQ3KissLSJCVTo8PiFv/EABoBAAMBAQEBAAAAAAAAAAAAAAIDBAEFAAb/xAAtEQACAgIBAwMDAgcBAAAAAAAAAQIRAyESBDFBIlFhEzJxofAFI4GRwdHxQv/aAAwDAQACEQMRAD8A1JAQaUcHxfOEraWdukD8aiS35R9CGmzz0694MTTr+vlCrtHYCgJWDiBSzs29z+uMQT3RZFbPtlbMXMwl3FB6P6esGpiSCzaxXu2zlEsEHQB+Lat1eCcgAl9YqxrjBCJ7kQlURmTUAMYI9hibrHpukEu5EFyM4nEtKwnNtPHwjsKVyy5ebR2uxlu9EK7EvQxqMo7SCe8w+X0Y+CCIrGzLGaiDFRSlp1LZ1jVZvEtTZ5Vz4dYrzSoZEgx0glWhDfrE6JBILZFqx5szgVJaligWeVWbXTrHJcnCVHwr6xeTYHd2GTx0mxUccaQNrwa0QIkEGnrHabMTT6HnE/7KrjXp8xES0KaijlBWwKR4mSpqH00qIlMtTd6vSKyyqkcqKnf6eCRlH0yUp3xH+kUL+u/tJKgDUAkc6ZdNfCCtSI6m2clJH0xEFLao1admXXLZsKyFmtUtp5eENlw0xDX6Z/M+UAJsopnrTwUBlmQSH9PWGS5rKZZUokFwk0GQ8ekc6WmW+AqmYxbMFy8ULNLZOeqv9yucWioguA4IPw+vGKVlbC53iSovl+I6aQmc2ZxCMsnES1S2mTZB3+ngPfduMwiSksQoBVKZuG8x5QeR39X6lmYfrWApkpx9oWKsQVwq/B+UEm/cJUHbNJVgZxlkMsucXEo1AYaiKl1rUoVrSjBuTQQKgX0+uMXxlcdErVMjTOYvHf7RwP8ATpEUwjhA+32pCBvKCXpwhcmkFQUTaDrHS7QSKNC2b8lBmmpL08Q+kT2W9Qt2ILcPeBjki2G4P2CzKV8WjpVkDZ+cUpc+vtwi7+1BuX6w1MFnAszEF4m7LR8uEQi11DDPI6M0d9oa+0azCNWIEuH5RymfTJokVNfWPHBp+sCeZ4icWpWPgvjGf7X/AGgKs88yJMsOggFa/XCnUc3gFaPtCtGGpTV64evOAeZLwHHp5yNdC8RjuXIcVIEZVYPtCmJYrl7tHI0GpFKiNFuq+kWhAmSlAjLyOXWGQyWBPG4dwqLMk5/Tx2ZSWo9YrlRIof6xzOmKAOvBoNsBIRNqBgnqaj18mOfjBG5bUV7pGQYboPWvl5wMvhXazDidxkQaNu/KCezakuqlW58fjHPk05WW0kkGZujAfyiK8uWNMIDn3MS/tbFikszg5Vryj6QAQ4ELl3BLANR1+MLc6bKdFQ2JOoZ3p8PCDCrSEDe0evrC1Y0JKJbpop1Gn5qD/SBAOatBJeR5uiWezCiRXMDLjQxaKqmmWXlxiO7lAS0AHTLk0Rz5jGvpHTj2ol8kd52sS5alkswp4CMWve3rtEzEpRPJ2DN7/KNK29tSU2RaQd7DTnpGVy5wwAtvVfyibPbZX08aVjPsvbkpBQRUh4vWq2plqK0OkuBwBHAj6yhTsv7QEmbJZwGZnY6PWg5xYX25kJUrAousTHDEUDEEciYh4NO7L5cdp+xqtmRiSk8WJ9Pi0WlSA1HgPsvMxyUA5hKX6t+kH0fXOOnCSas40tOiuQQOntHpSWYPE65ZjmUeMOTMtEK5YYjVoh7UhJKWKmJAdgTX0i6vI8f6xV7BLNm9IxmowG8Zqp1pK5pDqmF+GcMF/wBglmSlUoIpnhIPo0d7XbNypNrmJCglBkhYBbvkmg8h5xRuXDLlKCkuWIBI+qxBmtPT7HSxx5R/JUXPAlpy4DiamnFmhn+zG2lM2bKPdUAocHBanhCfabG4GIkJSMR1bkOVYubKW5SbTLyAJwkCjjvVpyhmOltE2auzN1RMegJEdqRpnFSWuoILHPkYuyy/hzirkSpWJt62MImEHEX3hkC3B30+MdXDurWoOzJ1enzrFnaQgTgSSXSWZvL0HpA6756gopSc0l/SI397SK1biHrROYgjJqwO/tMIoTz4/CPJszvAgsKBy9GB10zhLvLaVSJhSlKSATUpJq51eNadmJX5G/aHcsy1AnERhZ/zEAt4OfCA9kmlSQScOHgpmpqT6ARTvC/f2mWmWkGiyrwFG8yacGiKbaGSiyp/xFpxqGbP3aiI5xblSKsdwhbNRuKaFSUEu7AvkeETFQBfjxj6wWcCUAPygBsgwEDb8vKXIlqmTJiUhNS/HIAc3946kdRRzH9wm/aReAxBLFgQ5yo2nE18oSLAQtR4ZAdT8omv+1KtS8YJLilXDZuIrWey9mGetCDk+jPxr6QmcdWVwktfAesjS3JJAAqePIDU84lu9IWlco9sntayyoAJBbIln8XyiWwELSlKgN3Pzp5sTDRMmJmyi7bp3T+UjX0iVJexVLJpUjvYi3FSAFVKgAFDIsBR4c2IaM52dvNcpalKQ9Sph+Fzx6v5w72DaKTNGeFWqVZiLMTVUyDPCalyoJk84rzRX2ixiAD/AFWIJ84ORVzpFCJj3E4yr+sV1zIo3heqZZwk1IeFq9r+nEFKGRiyOvE+LPGtOrCi1dCF9olqP7Wt1OUkgkDgaDybygdZ7aT3lYtXObcM8oZ76uHtCVqJIIoT3nz3jmRzhXsFkwLwrDEVY1B6HhE+THxW0WYpW6QVEpRkTT+ZJCen9YJfZ1syVtPmBQCTQEM+WT8olkWhK0YRk1IZbm2iTMZAABAZsqtrycZtCulTnJqhnV6gmhoXZU6FvnQxJJlkZV6cYqWa0YmGRFCDpT5NF4S1O7O2nGKpJrTOfYn7WzgJyTqAx5UpFLZxRK1q4AZZcTXWCG11nxzE4hoG/wBXrT0hMt1rXZUqMqhWsJ4gMkHunNxElJzeylfYPdqrLoMXEdeMZtbEpC1AkjeOY5mOrRtTaSlu0w/5Uh/CkXrBfroBmIC16qbP6FIJJIx1JHlhs3ZT0ClanzMM+0d3pRPkTRRJwgACjghn9vCFxE0rnFamorDT4eMaDaLKJsmURmgpUPCsQX602WSScWkV9pdplSEpkyQ84pSSTkkEcOJ4aekKt+XUubJV2hKlqDuoklxpB2yIllZUUhZxMokhSg1KvXL2ji+bajASAwDkNy5R2INV2JYxXajLrutHYky1ndB1/AeOXcPprBdErNZLsN3URHMsQtAJSWmBOJL68i2nygQbYuRRSTh1SRQ8VJPPk4rBtWuwNvHp9hzsllxIJJ3mDB9PzHianzi7dlqwImhVCnEvlSv16wFuXaCQJS1zMacqYXqAQwI+LawIn3wufNAlJKEK7xOZDatQCJXhaVsdHLGWrNLuqz/dghXeLk9NIu2mUntEZPr0YwEuqe1mljlxrmflB+60AAmZmrjoISqehuR1skslvVISxdUt6D8QD8NRBSZbUKQJgUCB9V4eMLl52l0kyg+EE4jRIhcsF5zCF9oob1AlwAlIPABy7EB4pwNylxW0SZ8ajHk9MJTJypkztCc6DgB49YqW2WslJJTurTQHMGhfy94+VtBJ/KtIpvYSUuOJD6x7bLTLWlMyWoKSXScNagEjLWOhyjNOMCdJxabR8qeUrwD+7I10f9PjwrDbrulqLEAip/eTzTFO2WxWJiC/LIsTUUiVBmlmTQjg9M3BPygpNPVfoFFyvuR2exBJYqAzxF2BGigDEM5AkzZUxCk1VhIepSdQ3DOLUy5ytJcEHC3llThA2xXWe0SqcO6QlCSegfxr4GOdHpcqzJrSKMmeLxNN7H2YtXfBI3fFT8DBO572BKUu5VUc+XX5QEt1pTRIZgoZ6M+nlFGyT2GPNnqKEF6EdDFuXGmiKLVBnaedim0DUH/KE2+rvE2WomhllSktlRAodKsPKGi128TZhUWOJAdmzc/FL9IH2qzmdJmIl0JUH11BPWgPnHF5Vlaouj9q0I67EFye0SWKaKB936CKFnnbo3vL+kVbRbVb0sFkuXbWpH6xHKkLW5SAztmB6RXCLXcGcuWoodE2YJQ4O8JhB6MC9ehh82ZtwKGJyEIt/WkISFAuyw4GoO6fVouXNfISaVDUPEfXtEFOcVJItT3xDV4pwWoLRQ0B5u4YjqBFXaeXhlLLhmeh0UPgWiKStU5RWB+JITzZj7n0gVtFadxaS9RhTXXGfgD6R0cSmsaJN8pfBUuCYlE6WCzFIrpk8Fb6WJKCpCApycIIcO2THi0LdkSxSdUkF+jfKHzsAQCE4kkBxk5Gohn5YSXuzPNkpKFWnDPSF4kqJSqv7wpxcesELaAmcyEBKUoLJFBmH94cLJYkAYjLD5YiACzjUFzCzalJVaJnBmDcHzgczjwZvTxUMiLd2WtZEhAIYTK8t56+Bg5MtEyapnoOELFhGE/xE+Az9IZ9nZwJRi/EQMuJ+cQxLZqt0G59hazlIzOcZ9Ps6hO7BKsSEMFnLe1D5kAnxrGl7RTzJklYZwKcHNB6xnEmeUJUoYCs1OIOVOXNdDnWDyZpQj9OPdksMTyeuXgPIkIlpIK9Hw0BZnfDqG1hYm2iVJnqSkpKJu9Q7uNLsQeYp1AgfarQsTO0GgVhBqyS9HMVrWZUyWkMsLQ9aBBGdeBHLjAdNjeGanZueKnBpsfr7syT2c5DgLYhmzLBm94htK1IpioGZQOeX6xQ2TtRtFlUh3MlW65ySwIr1hrm2ZEyVjLCjK49eOpj6DHOMops5bjT0A7BPnr3UpcE8YKyLiwrC1q3nyTVur0gdg7IlSSxf06cYsqvhZTwZ6+EG17GXvZ9awjGRk5zJzfOkcWWQlJzOtHbr6x1IIO8e8BT66x3Z7EonEzAVz4iFuwopkBswClBORbwqadPnFC9r2VZ5JCFNNmEsfypSzkc6geJ4QbVYynEp8kl6aNGTTp6p01aySQpRYHRINBypHJzdP8AzeV6Y/n6KK6Qlqcj7xx2rEsdeMTzkOwyAYOOL9OseGUkaGGWkCk70Ms9C1IKAjAkuHJcmrjOucD0jsRiSp8iQ1KwavaYUF694dGLkQMvGxkTSlVEA41K/dFQ3m3WJenbkrZRlTi1KxtsFqTL7LEQMKStddWxe4hNv28e0mpUO7UDw16k/CIrVbjMcF04jXzDDkGiO02c9kFZ4VV6NnFM5pNKwcOP0SYRE/CkOzFvj+kN2zFrxyAnVBY9Dl6Qm2QhcurCjP6QybG20CYUUdSSBwKkmlehg2kanoN3qk9kdKNXhyjPrSlSJoJo4Y8qCnhGlXit6MTUD5iELaKs1Z/CKD/NR/l4R6SbjVDIyaaZwqYUgvwU9dW/WGO6FdwpV3cJ8iKQiLtQUcKySQpIA/davWClxXgqWopBpTPL60iT6clHkPefll4Gr7StNsczCMW5iAGbhj8Ixq12zNveNYuO1boLtR2MLG1uySFr7SUcAUTiSkUDB3AfXLqRGqCnJe4mS+mmr0IdovJSgxL+XygXNnqJarPk9I6kLcszxIoDESMshFSxqEbI/qc3QX2Tvf8AZZ7rcy5gwzG0DuD4fGNVu5i4SQUKDg8dW9c4xNZENOyG1glNKmqKQKJWQ6W/KoacjDcGStMyS9kM1ts2FZxAlIJ8EvxHCLtmsacJFD71ycZ+Ig3Lly7QkM2JnChk51DZiF+32JctVThIyOVIv5tiWmXJE3CwSAa66aO0cTbW4NS5zAirNtapoDAAjM583rlnHVkshUDSub6Qhtz+3t7/AOhlV3ZfsVrKqtQH045Qo35smylLkGrk4ONKhJ48ocbBZQl2S5rmWESS0kKLpFKhjr5QE8EW+57mjFJ8wvzrHE6aXMHdsLCJNodPdmAq55lx4E+TQHM4aAHmYinHi6odjkuI/X1di1p3VJUsVwHdUUh+6DnFKy29SQk0Uwo4qD1z5QYvu3oKWwEjgdKs6S7pUOVIWO3fPPMdXck6mJ+lS400Pm1eiLaFTzRNFcQD8XDD5esFtm0hVoVLIBC0KwgimIBwPSBNrtSezAKgVO4A6VekXrltbLlzEmqFA+VPh6x7NrsirpnbaQRvK5gjDgH3SwVo8TVB5pJA6NFCzSzIWgjNKsXClEq+caKJMtaVS/zfeSjwUzhv9sK0mSjtCmavCUlikIJViD0r1iiPULiuQiWCTbUSe17Sy2CUBalZ4gNamgPPKILFcaljtZ+6AklKOA4q6nxMMVisktJ+6Qys8SqkD2EUdo7cAns0FyTU8TE2bO5Koh4sDtJma28ITMXuh8SCFagOaCnKJ7vtaUzgCQHcOcnPu8UL6lfeqP7oPkT8RFKcsOkjTPmYdBKWOmyTPPhn5LwzULutBTkW4D8PhqIuWufiJSsFJIYHR9CD9ZQq3BeIKe8CdUvpxGvlBu129MxDpLnJvOEuEoSVF/OE0Z0ZWHtlEMoqwimqnJ+AiKXZ39fQfOGLa6xmQmSg5kqWrmTn60gKlTAfWf8ASLeqk7UUc3p0+5wuQKA5/CKokBz1i8HJrwPmxp5xClDA+B+vWJk2hso7pli6b3nWYgy1kN+EklPRtPBobrP9oUmawtUhQUGZUsuPFJII8zCJMAc+Mc9kNOfwhscjXkVwXY0C0bV2FIxSjMfgZZHHV2iO79sQvElCCwd9NKGj6mEpUoMeb/1ju7JolqJDMSAeLV+vKG489vYqcEo6GtG2SsTBKRvAB3cDUkfKGtj2ZnCYkgAkBIKX8STlGWWOzJXNClFkhVOZ4dI1Yy0mzMBTCQ3plE+XqZwn6WU4salC2qE/bpSZ8mTPQkiqgrkSAelcMJ0uQNaQ6Jl/+lT0nKVMS2tO0Ev/AJQlBZNWirNJ2mvIjCpbQ7WwqKjmMKznnrr1BjhdgCqpOFWY4HOnKkEr+tYJYiqj5MDXg7kQBNsUCzcn6RH0jbxJpF04tAe8JDTyBQPlwJD+8ELpGFeEmhNIrXlJWMEwiiwSnoCU/wDH2jqdjVgUluLdGeMyb0wsXpfJP/ho1mmkS0EHeS7dPr3MeqmSZs7tZkslZAfCcKSR+ItV4W7vt2JKVA90MoPlBoCoUDTWJfizocU9hO22tYThQyE/u8OZhetbkU7xoPFoYp6QZWJAqosW6QItboCyRUbqdKtXyHvGSSBx6VJCDtDMSmYoOaywlNHepc8uPjAQoKiweuXyg9e82qwBXB5d6ItnJBMztC2BFQ+p5fWsXY5ccVnKzwc8zighs7s6sMuYN0lwk5/pDHd1jHbkyiWAGZoC41PJ/OIryvTs5bsAwc8s/iYrbLWhZQVFQClqxGj6U14RnSfUy5rb0H1KWPDxXcH7dT8doSDkiWkDqTX65QKlkEskFStAA5PgKmD1+XcZi8Sw2hWnNs+69Yv3TZZctWEJwjU/iVwdRNegi2fSOc229EccyhFCkLPMx9w55OPiY9TYZ2XZlsnDeWfAw7WoyiDhZ0kCpr5cqxEtmIBPMn4c4NdHi92ZLO7uhKRc04neGAczX+UOYvf2KlIqpajTTCPc8eMMsiwJUHwJIepLdPGPZt3DE4SBXThDl0+OPixf1ZXoULRYkpNcaQKOCFB20HXnFi7LkKkiYSAysLEOasA9eekfXxPKgVp7qFApORUoFLl/QQNN+zkqV2ZwpJfDRvr5Ry88nJ1hpFeO0v5gct91LQgzCUsgkBLMxTmkMeucPF0z/uJafzJST/ETz4xl1ovy0TEkFQIOdKsaebPFj/8AoFJDJCgAGAegAFPUkxM8WVqpP+w6OSNO2NNrlFctclC0hMwhZqXdKqp4MFAHjSEmfKCVFJLEFjrXzjpd7TpSUJDpo44lyS9cs4polqW6jmSSYfGE19714ETlC/R57jrblgzVPlkOjZxRWQ4EELws2CYvFRzTo7AekV7FJGLm+fgTDOngljVPwVSatphfauxhNjsimcBJS/8AmAPwMLEs4QNQ5DRo+0UjHdCCA5ly5a+bApB9CYQpGEg8le+sSz0bgcWtd0DrRjlstD1LO9OhH1lF277zmp3sIZ6h/nF2yy5ZJlLolWR4HQxOi6koJCsVMwG8+mVYH6ia2i1QlGXp7Bi7doEhCsJUFEMzZHSuTc4o22YpeCWAWJNTmSS5PKvo0S3fOQl0hDAtkN7zPvFqcHnEtSWjLgVVbrGbl2GqLi7Ys2y7kpKiztQef9YqS1olOQKkbo0B4w0GyEpW40HuIX7/ALuYEj9M4KKfZsRlxRT5LuBr0vIrQEaZnmdIIyLzCEy8wGYeQFejiI7ju9KworD4SluG8WPtBy1WCUAAUjCAXAd6D8LeFNR0ivBxjI5HUTSVPd/4PrPbVLASSmofpQmvtEyQF94KYihQQRTw8KcIpWWzyVf3MwDkWcEPTKC1js6mDTlEggMnC3oNI6ce2tkiaa7FKXd4W2ZFBVXMak5+GcE1iShRwvMXQsg7vipo7tV0y1Jd1KIBLO4zLat6RxaFqRLd0oS27zpp9CDTkzXdFK1T5uaUIHDUgZ0y1fzgPaL0m4JjkMKEimbO3g7wStNvE2WSknAlNVBg5qMIPF/rKFpVlWppYUEBRcu7AFsIbhmfAwnqFNwqLNx8buRXt1uEwsAyE5B6dW6RUXMHCPBLCVMcnYnOGM7IzFtgXKU6cQZRFDXMpaObHH4iVTlG7kxcSqnoAIedntjzKQJtpG+aplmuAVLqHHlp1yPbF7FpkEzZuFc0DdAqlB41zVz00g3OmKZUxQdGCg4BIcknPl4RZhxKPqkTZMifpiYptbae0tkxhRJwj+EMf9TwRuCx45T/ALxHoIATJuNalHNRJPU194OXZalolgJ9nrCJyvwFDQ47XIYJW3dWQfGo9j5wvSFskE9T6/CHHaWy4pE5qkMv+U19HhSsaQQKZhvSJ/4bNSw/g6GR1PsapNsgVY1STkZOD/S3vWMVsqiktxDxtCUHATUbpbyMYlKWTLSrVMbkjoDp27YeQAoA6wz3dPRNAxlilOHJ8QGh5wn2OaSn1g3d6mYav7xDJNM669cbsJ3jeEqSNxAf8J1J6R5d6P8Ax+0LlU1TwEvGzlSyDmpWBHxPhDJMABTLSN1ACR5N7wyFd2DKlSRytQAI4sPV4AbSH7o0eGG1oAWQdGHrALaE7jcxDLRk2qKGyQIwOzKmVDZhIJ+B84drRZJLP2aCc/SkI9zHCJY1SpZy5NX+aD8yY4BbRgzf09oognTa9zl543JKvAEve6UdqMBCAkkgAOC7cGYgBvWCt3yVJUAEhQYZrctqzji4ivJTimEnuhVARWgc5xekSMBBDvhIbmG9c/GOth5ONs5s1TaCdrlzAAQlAAFXLnLLgKwpW6zLmEJWolRpwAfJgBQV4aiGezLK6EF2JFKHRx0+MUVSChlneV+I9aAAcIJ1W2Cmu1lBF2hJCFf3KQ5L5tn6jWK1/rMpBUElnJFA34m3jo5A8IdjdaVDeFTVR4J4N4QnfaDbkqKJIzG8S+mg838oRklGMGw4K3QkJFA/jGjbFrM2ypofuyZai/B2bolSfKE6XJSRU6cIZdg7Z2MybJzTMAWmmRSWPiUl/wCGIulyr6le5Tmg3juuw72WYZeE1q6T4F/9p9IkvCY0mYlhvApNX3S/uK+MRi3yiyclAhRDH61aKF72g9lNU3+Gsj+FB+UW521BksPuRitkkvB2zWdgzkQDsMsk+UNYu8ABzUh6CIZJvyMj8s0S8E/dzMRZ0q9j84U7lsYxygTTGAWz5wY2itxCDzJELFxz1G1WdLs8wfVYl/hcZRxSfudLLrybHZbNQBwePFmjEZNlCVzZZFUrUPJREbTInbv4SrgDGQbTp7K8JyagKUFfzgK94flTaFYGlk2VzLKcngtZZ4QnErTLj9Uges0bLqYkE1OBiQSIhklI60XxTSLWzkxc60mcsbqAcKeGp8YN2ElUwcy8RXARLkLVxp4mJrDagC+oD+kFyV6QMU0mQrdSir80xRHQZejQMvpDqQniQ/QkfMQTkK3EDUpUfaF9VpMycrghKXp+8PlDuni5yr+oHUzccf6Fq75JILUda9NBMQNOsNC7O1BiPmPiIVtmXKJRLbwWS+XeB05iG2ZZwoOwNKUcevKKcdtPflnOz/cnfhCzeEsghTLxBQemiqVqeUF0oWWVSr+raxWvGWAoqbMCg5u+ueUXkzgEoSDUlufD4k+EWdO0o0RZ4rlZEZ5ACQNMIALBgff5REJu+lBqe+o6M7VI5iCEzCl1AUNBxNCzDq/lAuYEoSFNXNRfMnPw0EHlklBuhcI3NIYjNIlqLs+RNMnD9G9Ixy9LUZ1omLdw+7/lfd9Kw6ba3mUyQgKqstzZuPiPOEMTd5VNPiIm6mbviOwp9wpd0lx0i8iYZWCaKlBChXRmbyceMCrBOJUz0IrBmTZ6AO/1lHMnJwldl0IucGrGWRb+1QmYkMMLuaGre2UGLtm9olm/CRXma060hd2eOKzYXrLKk+AqPBqQx3EjdDPQAOCBly6vHWzS54077nNhBRlszHaW6P2WcAkbqySkA6AgN6+sFLRaiG3W3RoD8YI/aunes6nr94DkWLyyMoXbJbQpLqd30yiWl5DdKWhm2gnYllDMxMCtk0GZbUjgS3VifhBC91DHOW7sWHtEv2WWLFawo6JWs+O7U/xekD0qUcMV8FuZq2a1c9jCQNSNflGXfbHZGtkuYKdpKbxQW9lDyjULzvFMlIDV0EZb9oM1U1EuaoDdWUOCe6QKMRSoHnBzetCMSfJSA0tly0qoXEVUyd5tNfCOdn7YKy1Uq4Pw8YtIs+KeBUfGIXFxZ24tySYembtnQl86xzZZgCVH90jxNPjFa+bUAcIyFBHNmqEJOu+rkkZfPwEKpjEtbIr1txlTENkJLNxKiW+ECLPPCU2g6s3/AMkV7Zae3nlWQKqDgBQDyAj5CQJdpGe8PSYn5R0MMVCPycnLkWR/Az7PhkSWJpLOWYGI/GGsq3MTqNOPwhc2bszyipZYE4R0FX8z6QbTZUoZ1r1o7g8NI3DSiKzyXLXjQMtUlawe84HEvr+58Y4kyQWJLECr5uMVX8vMRNaSAc1gO7sT7Boqy5YMxg+BKcTZHEcxkHoB5corwPdUT5W2rCNn3kY/5aVavrA+2oJQoksakcn+hBO0zgmWDUDCVPqEgPibzhQ2gvAplCW+8oBwNHzd/AQzqG1AVjtyBm0tsTOm0qlDJTz4no8UGSyy2nxiqAXT4e8TmWcMxvy+0cybcnbZXGKjosWeakKSdfrPlBaTaQPrpC/Z0usQcEoU6t9eET5Uh2GSVlq4kTDOWpAdAUAviAcQ+Bh0ue1lIIAArUKOH/7A9eULOzU8JmzEsCFgf6T81Q/WWWlYINOBGbcqRZCSeOKSJJrjNiN9qrGTZyCl8agwIJqAfznhCLZiQM2rDd9rqyidZpWIqCUKW5L94pAo1O76wnSpzDJ/OGK6AvYwX0Cy6msxRNdXLDyhs+zZQky5sw1KsKBXQkkueGUKt/zsS1hI7swtzIdyYfdhrGsWMHCl1KJqNAw16UgZOo6LJfIXQZh3jNJBHDnALb9D2CZvkspBZv3xrDgJKiAMIblh8/OAe31nJu60AABkpPOi0vARbF2rMjlJAIOkMNhtLijcicx0MALEMUttU0i3dqiksTQwiSs62J9muzJbcvHOCXzMW7wtYRKmL/NuJ6ZesUkSXW+ZNB1P0Yj2pNUShkgP45ekAopySMy5OMHID3SrfS75j3i+UkKtIGqs+WMGKsqYlJFdXcPBrZWxm1WtQD4O+o8gx9TFt+xy4vjQ+bOWZCZctJw4iHL5vnlBK0WZDMyeLv8AVIv2WzJw0Cn4kmnq0Tz5BZwOPH4RrsS5W7Yqz7PJerYSNHNfCAclH36mGFABJcb2EA1Dh+8Rnzh5Xc2KhqxJzPVs4XdprIiSO0wqwDdWAT+ZJDkvRw3jB4pcZW2BP1KrKO1F4IlolpIKXdSx+4BQD/MpqcAeMINttZmKUpWZ+LRYve2KnKUtRqpvAB2A5NEQlBg+WZ6NlnCM+bm/gbixqMd9weVHd6+h/pFuXiIXn3FegjlaBiA0cAebRbshGJQapB8soTJ67DYq90C7uBMwCDs2Up6ccusBrumfeA8j5wxSllnav1nC87djcN1ZxYpi0TgUhy5o9DkWjTLknhTEJKeIOhjKUzXUHcDHUjNjQtBGyWrsJhMqZNd8lJFQMwd+oh2FviJzR9W2E/tku5zZpyRTelqPDJSX678JEuWN6v4jrDd9o98dtZbOlJUN9RUnSgDHzJaEqzWclIJPkCYoVNdyWSp0xzmS0LmzMRSDjUAAWbe0+uMN9x3mhZTKpLUlxhY5JocvOC52LUqYpRVJIKiRuFyHdmeGD+y0S2CJEsDJ6P5n5whQk9yZdPLGqQLKEJriDtwL+EQXnd4myJ0oKU8xCg3ZnMimXMQWtgmlmS2EuGD1qBXprEBnrD4lK4EZePlBpJCj862C14FspwMjBK0WljQZx1trdok2yaGZKz2ieiiX8lYh4RTE4FCQKl28IGUVZVhzNRcQxdUyipqskhh8T9cTAuSlU5all3J9IuWueOzTKTV8+g+ZilcVrZRSYGCe5UFmk3UP3ZBPsijMCEglSqAa/TRs+xVwJscgb8vtFb0wgg10APAfOFDZe9pFmtAXNQC6cIWEupHMcRmDrGkWS+ZKk4u1RhORxDTjzaGxdokyJrRYkzQVFTgjodKaRIbWC4ChQ8/lHn9qyaDtEgdRH39qSSe+jjmIx/kTRGmc6u8QcmB//MKP2o2nDYiHJK1pSx4AFXAagQ1qv6zj/FQDwf64QtbdSU2uWDJmy1FALyyXJfB3ebD1gH20Ekr7GTTFOngcTeDRKlBKEs7nRq+EH7JcM0kI7JipROJXdSMLOWo7xZXNFklKKkKx4ikaE1LMWoCxL8ITJyS1Eoi1bFc3fNBSpUtQGIO/xHA/COJYImnxg5s8O3ngzFYcRxJ13gHCSeBFPGCd7XIUHGuSgIVQTEd5KieXF2rBPn5Rm06sSLtGFZfSnvBhE4HrE5umWqYUpxhQGIqYMp+T0NWbk/KJpez1Q0yrl3DDzBpnrC5yjLbYUE1GgIucCotxEOE61snGJUkuHffNCNa0gQvZ9KVElTlIdmoqjsHY6M/lBdpYSQpRSlywANANKCG4XF6QvI0qBN9W0TJSkYZRIIIwPiByfPqIBpuyYwZD0hhM5CgcNUoqSQATy50+EGZCZRFSXBan9Y9PMoaWw4YVPbQ+zbStJUy5Y3jmvrHqL2WM1oLfvgj2gBadlE4lkuxWVHR3UTAi13bZ0EhSw51Ch05mG0B6f2h8Rei3qqXlli+LRwq+gCcS5SeqgMmyeMztv7ON1IVlmHgUnZNRDhJIZ2UPkIJJ+DGl+0EftJ2islswhBedKJTjQncKTmCSz1qCOHOEazSCCT4Dqfr1g4vZ+afwIy0BisbumIYrQopD0HHSNakepJrZe2bsIUSVnlyZoEWyzdnPWlslEQYu1SWopi1XpkM/OLnYGfh7LCVlP3gZyDQVIyieDfPZRkh6E7B9mnoDFlE/5TQ5+I9oYrhtxkyzhw7ynYpJIy4e0d2LZi1KYg7raIYN5wQsezNozVMI6piiOOKdkzyJriW5m0BYMnT/ANpX/WPJV9Fu5q43VezP5x6bhmYWEwjwHziKzXFNSogqIAo/0YNoWmj5V8zSqjc9xXz4R9NvdYqFq6iUo+nhHM25poyWWORrlFU3fPFMZGjeH15RnB+xlnir+VkmdOB0+7Ab+aXxgPfkztkhKpkyYvE+8GAYGuQrX3i7NuqfmSSDqBUD+kCpVntSGCpXaAUcBi1Rrq0KyQmlpDI8G/VKiK7pglqSXVQ1w96tKc8oLm8pKgcf7WRqHLeLGBUqROdf/jqSVnPRKQRyrl5wTF0z2rNWOWFP/XKMhF/+jc04Wqdi7ekxJmlSQQiiQ5LsBqeLvFi67T2SySgzEa4VlKg2ZBfJqVia1bPTCCrHQmrpqK8uMDbVJmSSBQhhoah8q6PGuFeDVkh2G+zXlY1FzLmkk5lfvWC6J9lWP7pQfio/9vCM4N6IUxVKUCO8oVBPTwg/s9tElDpdk8FJp4cI2PenE84pRbi/1Lt+2CzAOJJfqR7KrC4Z8s/gmeBP/aGu27SWNmUpBPIHzDBoFJTYJjrKwHOpUn0wwyVgpv8ABqNsuUhSlKQpYKjXETq+TxRnWSUkgYAkmjtl5j3h1XMLnxiC0SgoOoAvxgKMWVivY7rQo1SCEjNmrBpNlSzYQ/ziazyk4mAAHKkdTJYx4a+ZeN2jHJtlK0WFJPdT6e0Ri5pahvJT5RZ/ZEl6q/mPzj5UgBqq/mPPnGuzLRSGy9messeUdWbZqShWJICX4AQRNiSWfFUV3j84kNgS1CofxGBtmckieyyAKcMoi/ZwaBvox8ixB2dTFtYnm3ekjvLrz/SCVgtoqy5DElVTx+vGPZpS1G4sY6tF2ICc1PzP6RUTdSCovizfP9ILZ7RImWktRNPKOpclIzAiRF2pJZ1N1HDkI8NyShRlcM49sy4kM+yyjoIhN2yjXIdWic3ZKywA11c+8WU3ZKGSBTLyjDbRRTdEnj6xwbrkMX/3awZRd8qgwJ8o+VY0Md0eUCwbQvT7rkAbq2fQkGBd7bKWe0SyCd5Jcb2sNE2WBkBwy5fpEcxbJoAKgZaR7m0bfsZxZ9iUmiUK89RzhSvqyy0T12dH+GWmqLVV+UchrzfhGw2u9FywSGo+Y5HgeUfnWRPUpRUSSpRJUeJLkk+JjeTa0x2N2/V2DF9WmWEYWD6NnDLcMqWiSnGgFSt4+zekI0iSFzEBVXUkHxUAYdhZwRmeGcO6eEabkB1OTej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6" name="AutoShape 4" descr="data:image/jpeg;base64,/9j/4AAQSkZJRgABAQAAAQABAAD/2wCEAAkGBxQTEhUUExQWFhUXGBwYGBgYGCAbGBsZHxwaHiAbGhcaHCggHx0lHBwcITEiJSkrLi4uGh8zODMsNygtLisBCgoKDg0OGxAQGzQkICY0Ly8sNCwsLywsLCw0LCwsLCwsLCwsLCwsLCwsLCwsLCwsLCwsLCwsLCwsLCwsLCwsLP/AABEIAQwAvAMBIgACEQEDEQH/xAAcAAACAwEBAQEAAAAAAAAAAAAFBgMEBwIBAAj/xABFEAABAgMFBQYDBQUIAQUBAAABAhEAAyEEBRIxQQYiUWFxEzKBkaGxwdHwByNCUuEUYoKS8RUzQ3KissLSJCVTo8PiFv/EABoBAAMBAQEBAAAAAAAAAAAAAAIDBAEFAAb/xAAtEQACAgIBAwMDAgcBAAAAAAAAAQIRAyESBDFBIlFhEzJxofAFI4GRwdHxQv/aAAwDAQACEQMRAD8A1JAQaUcHxfOEraWdukD8aiS35R9CGmzz0694MTTr+vlCrtHYCgJWDiBSzs29z+uMQT3RZFbPtlbMXMwl3FB6P6esGpiSCzaxXu2zlEsEHQB+Lat1eCcgAl9YqxrjBCJ7kQlURmTUAMYI9hibrHpukEu5EFyM4nEtKwnNtPHwjsKVyy5ebR2uxlu9EK7EvQxqMo7SCe8w+X0Y+CCIrGzLGaiDFRSlp1LZ1jVZvEtTZ5Vz4dYrzSoZEgx0glWhDfrE6JBILZFqx5szgVJaligWeVWbXTrHJcnCVHwr6xeTYHd2GTx0mxUccaQNrwa0QIkEGnrHabMTT6HnE/7KrjXp8xES0KaijlBWwKR4mSpqH00qIlMtTd6vSKyyqkcqKnf6eCRlH0yUp3xH+kUL+u/tJKgDUAkc6ZdNfCCtSI6m2clJH0xEFLao1admXXLZsKyFmtUtp5eENlw0xDX6Z/M+UAJsopnrTwUBlmQSH9PWGS5rKZZUokFwk0GQ8ekc6WmW+AqmYxbMFy8ULNLZOeqv9yucWioguA4IPw+vGKVlbC53iSovl+I6aQmc2ZxCMsnES1S2mTZB3+ngPfduMwiSksQoBVKZuG8x5QeR39X6lmYfrWApkpx9oWKsQVwq/B+UEm/cJUHbNJVgZxlkMsucXEo1AYaiKl1rUoVrSjBuTQQKgX0+uMXxlcdErVMjTOYvHf7RwP8ATpEUwjhA+32pCBvKCXpwhcmkFQUTaDrHS7QSKNC2b8lBmmpL08Q+kT2W9Qt2ILcPeBjki2G4P2CzKV8WjpVkDZ+cUpc+vtwi7+1BuX6w1MFnAszEF4m7LR8uEQi11DDPI6M0d9oa+0azCNWIEuH5RymfTJokVNfWPHBp+sCeZ4icWpWPgvjGf7X/AGgKs88yJMsOggFa/XCnUc3gFaPtCtGGpTV64evOAeZLwHHp5yNdC8RjuXIcVIEZVYPtCmJYrl7tHI0GpFKiNFuq+kWhAmSlAjLyOXWGQyWBPG4dwqLMk5/Tx2ZSWo9YrlRIof6xzOmKAOvBoNsBIRNqBgnqaj18mOfjBG5bUV7pGQYboPWvl5wMvhXazDidxkQaNu/KCezakuqlW58fjHPk05WW0kkGZujAfyiK8uWNMIDn3MS/tbFikszg5Vryj6QAQ4ELl3BLANR1+MLc6bKdFQ2JOoZ3p8PCDCrSEDe0evrC1Y0JKJbpop1Gn5qD/SBAOatBJeR5uiWezCiRXMDLjQxaKqmmWXlxiO7lAS0AHTLk0Rz5jGvpHTj2ol8kd52sS5alkswp4CMWve3rtEzEpRPJ2DN7/KNK29tSU2RaQd7DTnpGVy5wwAtvVfyibPbZX08aVjPsvbkpBQRUh4vWq2plqK0OkuBwBHAj6yhTsv7QEmbJZwGZnY6PWg5xYX25kJUrAousTHDEUDEEciYh4NO7L5cdp+xqtmRiSk8WJ9Pi0WlSA1HgPsvMxyUA5hKX6t+kH0fXOOnCSas40tOiuQQOntHpSWYPE65ZjmUeMOTMtEK5YYjVoh7UhJKWKmJAdgTX0i6vI8f6xV7BLNm9IxmowG8Zqp1pK5pDqmF+GcMF/wBglmSlUoIpnhIPo0d7XbNypNrmJCglBkhYBbvkmg8h5xRuXDLlKCkuWIBI+qxBmtPT7HSxx5R/JUXPAlpy4DiamnFmhn+zG2lM2bKPdUAocHBanhCfabG4GIkJSMR1bkOVYubKW5SbTLyAJwkCjjvVpyhmOltE2auzN1RMegJEdqRpnFSWuoILHPkYuyy/hzirkSpWJt62MImEHEX3hkC3B30+MdXDurWoOzJ1enzrFnaQgTgSSXSWZvL0HpA6756gopSc0l/SI397SK1biHrROYgjJqwO/tMIoTz4/CPJszvAgsKBy9GB10zhLvLaVSJhSlKSATUpJq51eNadmJX5G/aHcsy1AnERhZ/zEAt4OfCA9kmlSQScOHgpmpqT6ARTvC/f2mWmWkGiyrwFG8yacGiKbaGSiyp/xFpxqGbP3aiI5xblSKsdwhbNRuKaFSUEu7AvkeETFQBfjxj6wWcCUAPygBsgwEDb8vKXIlqmTJiUhNS/HIAc3946kdRRzH9wm/aReAxBLFgQ5yo2nE18oSLAQtR4ZAdT8omv+1KtS8YJLilXDZuIrWey9mGetCDk+jPxr6QmcdWVwktfAesjS3JJAAqePIDU84lu9IWlco9sntayyoAJBbIln8XyiWwELSlKgN3Pzp5sTDRMmJmyi7bp3T+UjX0iVJexVLJpUjvYi3FSAFVKgAFDIsBR4c2IaM52dvNcpalKQ9Sph+Fzx6v5w72DaKTNGeFWqVZiLMTVUyDPCalyoJk84rzRX2ixiAD/AFWIJ84ORVzpFCJj3E4yr+sV1zIo3heqZZwk1IeFq9r+nEFKGRiyOvE+LPGtOrCi1dCF9olqP7Wt1OUkgkDgaDybygdZ7aT3lYtXObcM8oZ76uHtCVqJIIoT3nz3jmRzhXsFkwLwrDEVY1B6HhE+THxW0WYpW6QVEpRkTT+ZJCen9YJfZ1syVtPmBQCTQEM+WT8olkWhK0YRk1IZbm2iTMZAABAZsqtrycZtCulTnJqhnV6gmhoXZU6FvnQxJJlkZV6cYqWa0YmGRFCDpT5NF4S1O7O2nGKpJrTOfYn7WzgJyTqAx5UpFLZxRK1q4AZZcTXWCG11nxzE4hoG/wBXrT0hMt1rXZUqMqhWsJ4gMkHunNxElJzeylfYPdqrLoMXEdeMZtbEpC1AkjeOY5mOrRtTaSlu0w/5Uh/CkXrBfroBmIC16qbP6FIJJIx1JHlhs3ZT0ClanzMM+0d3pRPkTRRJwgACjghn9vCFxE0rnFamorDT4eMaDaLKJsmURmgpUPCsQX602WSScWkV9pdplSEpkyQ84pSSTkkEcOJ4aekKt+XUubJV2hKlqDuoklxpB2yIllZUUhZxMokhSg1KvXL2ji+bajASAwDkNy5R2INV2JYxXajLrutHYky1ndB1/AeOXcPprBdErNZLsN3URHMsQtAJSWmBOJL68i2nygQbYuRRSTh1SRQ8VJPPk4rBtWuwNvHp9hzsllxIJJ3mDB9PzHianzi7dlqwImhVCnEvlSv16wFuXaCQJS1zMacqYXqAQwI+LawIn3wufNAlJKEK7xOZDatQCJXhaVsdHLGWrNLuqz/dghXeLk9NIu2mUntEZPr0YwEuqe1mljlxrmflB+60AAmZmrjoISqehuR1skslvVISxdUt6D8QD8NRBSZbUKQJgUCB9V4eMLl52l0kyg+EE4jRIhcsF5zCF9oob1AlwAlIPABy7EB4pwNylxW0SZ8ajHk9MJTJypkztCc6DgB49YqW2WslJJTurTQHMGhfy94+VtBJ/KtIpvYSUuOJD6x7bLTLWlMyWoKSXScNagEjLWOhyjNOMCdJxabR8qeUrwD+7I10f9PjwrDbrulqLEAip/eTzTFO2WxWJiC/LIsTUUiVBmlmTQjg9M3BPygpNPVfoFFyvuR2exBJYqAzxF2BGigDEM5AkzZUxCk1VhIepSdQ3DOLUy5ytJcEHC3llThA2xXWe0SqcO6QlCSegfxr4GOdHpcqzJrSKMmeLxNN7H2YtXfBI3fFT8DBO572BKUu5VUc+XX5QEt1pTRIZgoZ6M+nlFGyT2GPNnqKEF6EdDFuXGmiKLVBnaedim0DUH/KE2+rvE2WomhllSktlRAodKsPKGi128TZhUWOJAdmzc/FL9IH2qzmdJmIl0JUH11BPWgPnHF5Vlaouj9q0I67EFye0SWKaKB936CKFnnbo3vL+kVbRbVb0sFkuXbWpH6xHKkLW5SAztmB6RXCLXcGcuWoodE2YJQ4O8JhB6MC9ehh82ZtwKGJyEIt/WkISFAuyw4GoO6fVouXNfISaVDUPEfXtEFOcVJItT3xDV4pwWoLRQ0B5u4YjqBFXaeXhlLLhmeh0UPgWiKStU5RWB+JITzZj7n0gVtFadxaS9RhTXXGfgD6R0cSmsaJN8pfBUuCYlE6WCzFIrpk8Fb6WJKCpCApycIIcO2THi0LdkSxSdUkF+jfKHzsAQCE4kkBxk5Gohn5YSXuzPNkpKFWnDPSF4kqJSqv7wpxcesELaAmcyEBKUoLJFBmH94cLJYkAYjLD5YiACzjUFzCzalJVaJnBmDcHzgczjwZvTxUMiLd2WtZEhAIYTK8t56+Bg5MtEyapnoOELFhGE/xE+Az9IZ9nZwJRi/EQMuJ+cQxLZqt0G59hazlIzOcZ9Ps6hO7BKsSEMFnLe1D5kAnxrGl7RTzJklYZwKcHNB6xnEmeUJUoYCs1OIOVOXNdDnWDyZpQj9OPdksMTyeuXgPIkIlpIK9Hw0BZnfDqG1hYm2iVJnqSkpKJu9Q7uNLsQeYp1AgfarQsTO0GgVhBqyS9HMVrWZUyWkMsLQ9aBBGdeBHLjAdNjeGanZueKnBpsfr7syT2c5DgLYhmzLBm94htK1IpioGZQOeX6xQ2TtRtFlUh3MlW65ySwIr1hrm2ZEyVjLCjK49eOpj6DHOMops5bjT0A7BPnr3UpcE8YKyLiwrC1q3nyTVur0gdg7IlSSxf06cYsqvhZTwZ6+EG17GXvZ9awjGRk5zJzfOkcWWQlJzOtHbr6x1IIO8e8BT66x3Z7EonEzAVz4iFuwopkBswClBORbwqadPnFC9r2VZ5JCFNNmEsfypSzkc6geJ4QbVYynEp8kl6aNGTTp6p01aySQpRYHRINBypHJzdP8AzeV6Y/n6KK6Qlqcj7xx2rEsdeMTzkOwyAYOOL9OseGUkaGGWkCk70Ms9C1IKAjAkuHJcmrjOucD0jsRiSp8iQ1KwavaYUF694dGLkQMvGxkTSlVEA41K/dFQ3m3WJenbkrZRlTi1KxtsFqTL7LEQMKStddWxe4hNv28e0mpUO7UDw16k/CIrVbjMcF04jXzDDkGiO02c9kFZ4VV6NnFM5pNKwcOP0SYRE/CkOzFvj+kN2zFrxyAnVBY9Dl6Qm2QhcurCjP6QybG20CYUUdSSBwKkmlehg2kanoN3qk9kdKNXhyjPrSlSJoJo4Y8qCnhGlXit6MTUD5iELaKs1Z/CKD/NR/l4R6SbjVDIyaaZwqYUgvwU9dW/WGO6FdwpV3cJ8iKQiLtQUcKySQpIA/davWClxXgqWopBpTPL60iT6clHkPefll4Gr7StNsczCMW5iAGbhj8Ixq12zNveNYuO1boLtR2MLG1uySFr7SUcAUTiSkUDB3AfXLqRGqCnJe4mS+mmr0IdovJSgxL+XygXNnqJarPk9I6kLcszxIoDESMshFSxqEbI/qc3QX2Tvf8AZZ7rcy5gwzG0DuD4fGNVu5i4SQUKDg8dW9c4xNZENOyG1glNKmqKQKJWQ6W/KoacjDcGStMyS9kM1ts2FZxAlIJ8EvxHCLtmsacJFD71ycZ+Ig3Lly7QkM2JnChk51DZiF+32JctVThIyOVIv5tiWmXJE3CwSAa66aO0cTbW4NS5zAirNtapoDAAjM583rlnHVkshUDSub6Qhtz+3t7/AOhlV3ZfsVrKqtQH045Qo35smylLkGrk4ONKhJ48ocbBZQl2S5rmWESS0kKLpFKhjr5QE8EW+57mjFJ8wvzrHE6aXMHdsLCJNodPdmAq55lx4E+TQHM4aAHmYinHi6odjkuI/X1di1p3VJUsVwHdUUh+6DnFKy29SQk0Uwo4qD1z5QYvu3oKWwEjgdKs6S7pUOVIWO3fPPMdXck6mJ+lS400Pm1eiLaFTzRNFcQD8XDD5esFtm0hVoVLIBC0KwgimIBwPSBNrtSezAKgVO4A6VekXrltbLlzEmqFA+VPh6x7NrsirpnbaQRvK5gjDgH3SwVo8TVB5pJA6NFCzSzIWgjNKsXClEq+caKJMtaVS/zfeSjwUzhv9sK0mSjtCmavCUlikIJViD0r1iiPULiuQiWCTbUSe17Sy2CUBalZ4gNamgPPKILFcaljtZ+6AklKOA4q6nxMMVisktJ+6Qys8SqkD2EUdo7cAns0FyTU8TE2bO5Koh4sDtJma28ITMXuh8SCFagOaCnKJ7vtaUzgCQHcOcnPu8UL6lfeqP7oPkT8RFKcsOkjTPmYdBKWOmyTPPhn5LwzULutBTkW4D8PhqIuWufiJSsFJIYHR9CD9ZQq3BeIKe8CdUvpxGvlBu129MxDpLnJvOEuEoSVF/OE0Z0ZWHtlEMoqwimqnJ+AiKXZ39fQfOGLa6xmQmSg5kqWrmTn60gKlTAfWf8ASLeqk7UUc3p0+5wuQKA5/CKokBz1i8HJrwPmxp5xClDA+B+vWJk2hso7pli6b3nWYgy1kN+EklPRtPBobrP9oUmawtUhQUGZUsuPFJII8zCJMAc+Mc9kNOfwhscjXkVwXY0C0bV2FIxSjMfgZZHHV2iO79sQvElCCwd9NKGj6mEpUoMeb/1ju7JolqJDMSAeLV+vKG489vYqcEo6GtG2SsTBKRvAB3cDUkfKGtj2ZnCYkgAkBIKX8STlGWWOzJXNClFkhVOZ4dI1Yy0mzMBTCQ3plE+XqZwn6WU4salC2qE/bpSZ8mTPQkiqgrkSAelcMJ0uQNaQ6Jl/+lT0nKVMS2tO0Ev/AJQlBZNWirNJ2mvIjCpbQ7WwqKjmMKznnrr1BjhdgCqpOFWY4HOnKkEr+tYJYiqj5MDXg7kQBNsUCzcn6RH0jbxJpF04tAe8JDTyBQPlwJD+8ELpGFeEmhNIrXlJWMEwiiwSnoCU/wDH2jqdjVgUluLdGeMyb0wsXpfJP/ho1mmkS0EHeS7dPr3MeqmSZs7tZkslZAfCcKSR+ItV4W7vt2JKVA90MoPlBoCoUDTWJfizocU9hO22tYThQyE/u8OZhetbkU7xoPFoYp6QZWJAqosW6QItboCyRUbqdKtXyHvGSSBx6VJCDtDMSmYoOaywlNHepc8uPjAQoKiweuXyg9e82qwBXB5d6ItnJBMztC2BFQ+p5fWsXY5ccVnKzwc8zighs7s6sMuYN0lwk5/pDHd1jHbkyiWAGZoC41PJ/OIryvTs5bsAwc8s/iYrbLWhZQVFQClqxGj6U14RnSfUy5rb0H1KWPDxXcH7dT8doSDkiWkDqTX65QKlkEskFStAA5PgKmD1+XcZi8Sw2hWnNs+69Yv3TZZctWEJwjU/iVwdRNegi2fSOc229EccyhFCkLPMx9w55OPiY9TYZ2XZlsnDeWfAw7WoyiDhZ0kCpr5cqxEtmIBPMn4c4NdHi92ZLO7uhKRc04neGAczX+UOYvf2KlIqpajTTCPc8eMMsiwJUHwJIepLdPGPZt3DE4SBXThDl0+OPixf1ZXoULRYkpNcaQKOCFB20HXnFi7LkKkiYSAysLEOasA9eekfXxPKgVp7qFApORUoFLl/QQNN+zkqV2ZwpJfDRvr5Ry88nJ1hpFeO0v5gct91LQgzCUsgkBLMxTmkMeucPF0z/uJafzJST/ETz4xl1ovy0TEkFQIOdKsaebPFj/8AoFJDJCgAGAegAFPUkxM8WVqpP+w6OSNO2NNrlFctclC0hMwhZqXdKqp4MFAHjSEmfKCVFJLEFjrXzjpd7TpSUJDpo44lyS9cs4polqW6jmSSYfGE19714ETlC/R57jrblgzVPlkOjZxRWQ4EELws2CYvFRzTo7AekV7FJGLm+fgTDOngljVPwVSatphfauxhNjsimcBJS/8AmAPwMLEs4QNQ5DRo+0UjHdCCA5ly5a+bApB9CYQpGEg8le+sSz0bgcWtd0DrRjlstD1LO9OhH1lF277zmp3sIZ6h/nF2yy5ZJlLolWR4HQxOi6koJCsVMwG8+mVYH6ia2i1QlGXp7Bi7doEhCsJUFEMzZHSuTc4o22YpeCWAWJNTmSS5PKvo0S3fOQl0hDAtkN7zPvFqcHnEtSWjLgVVbrGbl2GqLi7Ys2y7kpKiztQef9YqS1olOQKkbo0B4w0GyEpW40HuIX7/ALuYEj9M4KKfZsRlxRT5LuBr0vIrQEaZnmdIIyLzCEy8wGYeQFejiI7ju9KworD4SluG8WPtBy1WCUAAUjCAXAd6D8LeFNR0ivBxjI5HUTSVPd/4PrPbVLASSmofpQmvtEyQF94KYihQQRTw8KcIpWWzyVf3MwDkWcEPTKC1js6mDTlEggMnC3oNI6ce2tkiaa7FKXd4W2ZFBVXMak5+GcE1iShRwvMXQsg7vipo7tV0y1Jd1KIBLO4zLat6RxaFqRLd0oS27zpp9CDTkzXdFK1T5uaUIHDUgZ0y1fzgPaL0m4JjkMKEimbO3g7wStNvE2WSknAlNVBg5qMIPF/rKFpVlWppYUEBRcu7AFsIbhmfAwnqFNwqLNx8buRXt1uEwsAyE5B6dW6RUXMHCPBLCVMcnYnOGM7IzFtgXKU6cQZRFDXMpaObHH4iVTlG7kxcSqnoAIedntjzKQJtpG+aplmuAVLqHHlp1yPbF7FpkEzZuFc0DdAqlB41zVz00g3OmKZUxQdGCg4BIcknPl4RZhxKPqkTZMifpiYptbae0tkxhRJwj+EMf9TwRuCx45T/ALxHoIATJuNalHNRJPU194OXZalolgJ9nrCJyvwFDQ47XIYJW3dWQfGo9j5wvSFskE9T6/CHHaWy4pE5qkMv+U19HhSsaQQKZhvSJ/4bNSw/g6GR1PsapNsgVY1STkZOD/S3vWMVsqiktxDxtCUHATUbpbyMYlKWTLSrVMbkjoDp27YeQAoA6wz3dPRNAxlilOHJ8QGh5wn2OaSn1g3d6mYav7xDJNM669cbsJ3jeEqSNxAf8J1J6R5d6P8Ax+0LlU1TwEvGzlSyDmpWBHxPhDJMABTLSN1ACR5N7wyFd2DKlSRytQAI4sPV4AbSH7o0eGG1oAWQdGHrALaE7jcxDLRk2qKGyQIwOzKmVDZhIJ+B84drRZJLP2aCc/SkI9zHCJY1SpZy5NX+aD8yY4BbRgzf09oognTa9zl543JKvAEve6UdqMBCAkkgAOC7cGYgBvWCt3yVJUAEhQYZrctqzji4ivJTimEnuhVARWgc5xekSMBBDvhIbmG9c/GOth5ONs5s1TaCdrlzAAQlAAFXLnLLgKwpW6zLmEJWolRpwAfJgBQV4aiGezLK6EF2JFKHRx0+MUVSChlneV+I9aAAcIJ1W2Cmu1lBF2hJCFf3KQ5L5tn6jWK1/rMpBUElnJFA34m3jo5A8IdjdaVDeFTVR4J4N4QnfaDbkqKJIzG8S+mg838oRklGMGw4K3QkJFA/jGjbFrM2ypofuyZai/B2bolSfKE6XJSRU6cIZdg7Z2MybJzTMAWmmRSWPiUl/wCGIulyr6le5Tmg3juuw72WYZeE1q6T4F/9p9IkvCY0mYlhvApNX3S/uK+MRi3yiyclAhRDH61aKF72g9lNU3+Gsj+FB+UW521BksPuRitkkvB2zWdgzkQDsMsk+UNYu8ABzUh6CIZJvyMj8s0S8E/dzMRZ0q9j84U7lsYxygTTGAWz5wY2itxCDzJELFxz1G1WdLs8wfVYl/hcZRxSfudLLrybHZbNQBwePFmjEZNlCVzZZFUrUPJREbTInbv4SrgDGQbTp7K8JyagKUFfzgK94flTaFYGlk2VzLKcngtZZ4QnErTLj9Uges0bLqYkE1OBiQSIhklI60XxTSLWzkxc60mcsbqAcKeGp8YN2ElUwcy8RXARLkLVxp4mJrDagC+oD+kFyV6QMU0mQrdSir80xRHQZejQMvpDqQniQ/QkfMQTkK3EDUpUfaF9VpMycrghKXp+8PlDuni5yr+oHUzccf6Fq75JILUda9NBMQNOsNC7O1BiPmPiIVtmXKJRLbwWS+XeB05iG2ZZwoOwNKUcevKKcdtPflnOz/cnfhCzeEsghTLxBQemiqVqeUF0oWWVSr+raxWvGWAoqbMCg5u+ueUXkzgEoSDUlufD4k+EWdO0o0RZ4rlZEZ5ACQNMIALBgff5REJu+lBqe+o6M7VI5iCEzCl1AUNBxNCzDq/lAuYEoSFNXNRfMnPw0EHlklBuhcI3NIYjNIlqLs+RNMnD9G9Ixy9LUZ1omLdw+7/lfd9Kw6ba3mUyQgKqstzZuPiPOEMTd5VNPiIm6mbviOwp9wpd0lx0i8iYZWCaKlBChXRmbyceMCrBOJUz0IrBmTZ6AO/1lHMnJwldl0IucGrGWRb+1QmYkMMLuaGre2UGLtm9olm/CRXma060hd2eOKzYXrLKk+AqPBqQx3EjdDPQAOCBly6vHWzS54077nNhBRlszHaW6P2WcAkbqySkA6AgN6+sFLRaiG3W3RoD8YI/aunes6nr94DkWLyyMoXbJbQpLqd30yiWl5DdKWhm2gnYllDMxMCtk0GZbUjgS3VifhBC91DHOW7sWHtEv2WWLFawo6JWs+O7U/xekD0qUcMV8FuZq2a1c9jCQNSNflGXfbHZGtkuYKdpKbxQW9lDyjULzvFMlIDV0EZb9oM1U1EuaoDdWUOCe6QKMRSoHnBzetCMSfJSA0tly0qoXEVUyd5tNfCOdn7YKy1Uq4Pw8YtIs+KeBUfGIXFxZ24tySYembtnQl86xzZZgCVH90jxNPjFa+bUAcIyFBHNmqEJOu+rkkZfPwEKpjEtbIr1txlTENkJLNxKiW+ECLPPCU2g6s3/AMkV7Zae3nlWQKqDgBQDyAj5CQJdpGe8PSYn5R0MMVCPycnLkWR/Az7PhkSWJpLOWYGI/GGsq3MTqNOPwhc2bszyipZYE4R0FX8z6QbTZUoZ1r1o7g8NI3DSiKzyXLXjQMtUlawe84HEvr+58Y4kyQWJLECr5uMVX8vMRNaSAc1gO7sT7Boqy5YMxg+BKcTZHEcxkHoB5corwPdUT5W2rCNn3kY/5aVavrA+2oJQoksakcn+hBO0zgmWDUDCVPqEgPibzhQ2gvAplCW+8oBwNHzd/AQzqG1AVjtyBm0tsTOm0qlDJTz4no8UGSyy2nxiqAXT4e8TmWcMxvy+0cybcnbZXGKjosWeakKSdfrPlBaTaQPrpC/Z0usQcEoU6t9eET5Uh2GSVlq4kTDOWpAdAUAviAcQ+Bh0ue1lIIAArUKOH/7A9eULOzU8JmzEsCFgf6T81Q/WWWlYINOBGbcqRZCSeOKSJJrjNiN9qrGTZyCl8agwIJqAfznhCLZiQM2rDd9rqyidZpWIqCUKW5L94pAo1O76wnSpzDJ/OGK6AvYwX0Cy6msxRNdXLDyhs+zZQky5sw1KsKBXQkkueGUKt/zsS1hI7swtzIdyYfdhrGsWMHCl1KJqNAw16UgZOo6LJfIXQZh3jNJBHDnALb9D2CZvkspBZv3xrDgJKiAMIblh8/OAe31nJu60AABkpPOi0vARbF2rMjlJAIOkMNhtLijcicx0MALEMUttU0i3dqiksTQwiSs62J9muzJbcvHOCXzMW7wtYRKmL/NuJ6ZesUkSXW+ZNB1P0Yj2pNUShkgP45ekAopySMy5OMHID3SrfS75j3i+UkKtIGqs+WMGKsqYlJFdXcPBrZWxm1WtQD4O+o8gx9TFt+xy4vjQ+bOWZCZctJw4iHL5vnlBK0WZDMyeLv8AVIv2WzJw0Cn4kmnq0Tz5BZwOPH4RrsS5W7Yqz7PJerYSNHNfCAclH36mGFABJcb2EA1Dh+8Rnzh5Xc2KhqxJzPVs4XdprIiSO0wqwDdWAT+ZJDkvRw3jB4pcZW2BP1KrKO1F4IlolpIKXdSx+4BQD/MpqcAeMINttZmKUpWZ+LRYve2KnKUtRqpvAB2A5NEQlBg+WZ6NlnCM+bm/gbixqMd9weVHd6+h/pFuXiIXn3FegjlaBiA0cAebRbshGJQapB8soTJ67DYq90C7uBMwCDs2Up6ccusBrumfeA8j5wxSllnav1nC87djcN1ZxYpi0TgUhy5o9DkWjTLknhTEJKeIOhjKUzXUHcDHUjNjQtBGyWrsJhMqZNd8lJFQMwd+oh2FviJzR9W2E/tku5zZpyRTelqPDJSX678JEuWN6v4jrDd9o98dtZbOlJUN9RUnSgDHzJaEqzWclIJPkCYoVNdyWSp0xzmS0LmzMRSDjUAAWbe0+uMN9x3mhZTKpLUlxhY5JocvOC52LUqYpRVJIKiRuFyHdmeGD+y0S2CJEsDJ6P5n5whQk9yZdPLGqQLKEJriDtwL+EQXnd4myJ0oKU8xCg3ZnMimXMQWtgmlmS2EuGD1qBXprEBnrD4lK4EZePlBpJCj862C14FspwMjBK0WljQZx1trdok2yaGZKz2ieiiX8lYh4RTE4FCQKl28IGUVZVhzNRcQxdUyipqskhh8T9cTAuSlU5all3J9IuWueOzTKTV8+g+ZilcVrZRSYGCe5UFmk3UP3ZBPsijMCEglSqAa/TRs+xVwJscgb8vtFb0wgg10APAfOFDZe9pFmtAXNQC6cIWEupHMcRmDrGkWS+ZKk4u1RhORxDTjzaGxdokyJrRYkzQVFTgjodKaRIbWC4ChQ8/lHn9qyaDtEgdRH39qSSe+jjmIx/kTRGmc6u8QcmB//MKP2o2nDYiHJK1pSx4AFXAagQ1qv6zj/FQDwf64QtbdSU2uWDJmy1FALyyXJfB3ebD1gH20Ekr7GTTFOngcTeDRKlBKEs7nRq+EH7JcM0kI7JipROJXdSMLOWo7xZXNFklKKkKx4ikaE1LMWoCxL8ITJyS1Eoi1bFc3fNBSpUtQGIO/xHA/COJYImnxg5s8O3ngzFYcRxJ13gHCSeBFPGCd7XIUHGuSgIVQTEd5KieXF2rBPn5Rm06sSLtGFZfSnvBhE4HrE5umWqYUpxhQGIqYMp+T0NWbk/KJpez1Q0yrl3DDzBpnrC5yjLbYUE1GgIucCotxEOE61snGJUkuHffNCNa0gQvZ9KVElTlIdmoqjsHY6M/lBdpYSQpRSlywANANKCG4XF6QvI0qBN9W0TJSkYZRIIIwPiByfPqIBpuyYwZD0hhM5CgcNUoqSQATy50+EGZCZRFSXBan9Y9PMoaWw4YVPbQ+zbStJUy5Y3jmvrHqL2WM1oLfvgj2gBadlE4lkuxWVHR3UTAi13bZ0EhSw51Ch05mG0B6f2h8Rei3qqXlli+LRwq+gCcS5SeqgMmyeMztv7ON1IVlmHgUnZNRDhJIZ2UPkIJJ+DGl+0EftJ2islswhBedKJTjQncKTmCSz1qCOHOEazSCCT4Dqfr1g4vZ+afwIy0BisbumIYrQopD0HHSNakepJrZe2bsIUSVnlyZoEWyzdnPWlslEQYu1SWopi1XpkM/OLnYGfh7LCVlP3gZyDQVIyieDfPZRkh6E7B9mnoDFlE/5TQ5+I9oYrhtxkyzhw7ynYpJIy4e0d2LZi1KYg7raIYN5wQsezNozVMI6piiOOKdkzyJriW5m0BYMnT/ANpX/WPJV9Fu5q43VezP5x6bhmYWEwjwHziKzXFNSogqIAo/0YNoWmj5V8zSqjc9xXz4R9NvdYqFq6iUo+nhHM25poyWWORrlFU3fPFMZGjeH15RnB+xlnir+VkmdOB0+7Ab+aXxgPfkztkhKpkyYvE+8GAYGuQrX3i7NuqfmSSDqBUD+kCpVntSGCpXaAUcBi1Rrq0KyQmlpDI8G/VKiK7pglqSXVQ1w96tKc8oLm8pKgcf7WRqHLeLGBUqROdf/jqSVnPRKQRyrl5wTF0z2rNWOWFP/XKMhF/+jc04Wqdi7ekxJmlSQQiiQ5LsBqeLvFi67T2SySgzEa4VlKg2ZBfJqVia1bPTCCrHQmrpqK8uMDbVJmSSBQhhoah8q6PGuFeDVkh2G+zXlY1FzLmkk5lfvWC6J9lWP7pQfio/9vCM4N6IUxVKUCO8oVBPTwg/s9tElDpdk8FJp4cI2PenE84pRbi/1Lt+2CzAOJJfqR7KrC4Z8s/gmeBP/aGu27SWNmUpBPIHzDBoFJTYJjrKwHOpUn0wwyVgpv8ABqNsuUhSlKQpYKjXETq+TxRnWSUkgYAkmjtl5j3h1XMLnxiC0SgoOoAvxgKMWVivY7rQo1SCEjNmrBpNlSzYQ/ziazyk4mAAHKkdTJYx4a+ZeN2jHJtlK0WFJPdT6e0Ri5pahvJT5RZ/ZEl6q/mPzj5UgBqq/mPPnGuzLRSGy9messeUdWbZqShWJICX4AQRNiSWfFUV3j84kNgS1CofxGBtmckieyyAKcMoi/ZwaBvox8ixB2dTFtYnm3ekjvLrz/SCVgtoqy5DElVTx+vGPZpS1G4sY6tF2ICc1PzP6RUTdSCovizfP9ILZ7RImWktRNPKOpclIzAiRF2pJZ1N1HDkI8NyShRlcM49sy4kM+yyjoIhN2yjXIdWic3ZKywA11c+8WU3ZKGSBTLyjDbRRTdEnj6xwbrkMX/3awZRd8qgwJ8o+VY0Md0eUCwbQvT7rkAbq2fQkGBd7bKWe0SyCd5Jcb2sNE2WBkBwy5fpEcxbJoAKgZaR7m0bfsZxZ9iUmiUK89RzhSvqyy0T12dH+GWmqLVV+UchrzfhGw2u9FywSGo+Y5HgeUfnWRPUpRUSSpRJUeJLkk+JjeTa0x2N2/V2DF9WmWEYWD6NnDLcMqWiSnGgFSt4+zekI0iSFzEBVXUkHxUAYdhZwRmeGcO6eEabkB1OTej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3558" name="Picture 6" descr="http://upload.wikimedia.org/wikipedia/commons/9/98/Sanzio_01_Plato_Aristot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76400"/>
            <a:ext cx="3810000" cy="4985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4648200" cy="1124712"/>
          </a:xfrm>
        </p:spPr>
        <p:txBody>
          <a:bodyPr/>
          <a:lstStyle/>
          <a:p>
            <a:r>
              <a:rPr lang="en-US" dirty="0" smtClean="0"/>
              <a:t>Things Fall Apart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2895600" cy="4389120"/>
          </a:xfrm>
        </p:spPr>
        <p:txBody>
          <a:bodyPr/>
          <a:lstStyle/>
          <a:p>
            <a:r>
              <a:rPr lang="en-US" dirty="0" smtClean="0"/>
              <a:t>Preservation of culture</a:t>
            </a:r>
          </a:p>
          <a:p>
            <a:r>
              <a:rPr lang="en-US" dirty="0" smtClean="0"/>
              <a:t>Teacher/student relationship</a:t>
            </a:r>
            <a:endParaRPr lang="en-US" dirty="0"/>
          </a:p>
        </p:txBody>
      </p:sp>
      <p:pic>
        <p:nvPicPr>
          <p:cNvPr id="26626" name="Picture 2" descr="http://t1.gstatic.com/images?q=tbn:ANd9GcRzciXkE20ysHTfVVzPQYWc3BnrJSIw4fl6mNRqk12uOr9w4taRf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066800"/>
            <a:ext cx="2943225" cy="45367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Importance of Always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9800" y="1905000"/>
            <a:ext cx="3124200" cy="4389120"/>
          </a:xfrm>
        </p:spPr>
        <p:txBody>
          <a:bodyPr/>
          <a:lstStyle/>
          <a:p>
            <a:r>
              <a:rPr lang="en-US" dirty="0" smtClean="0"/>
              <a:t>Master degree</a:t>
            </a:r>
          </a:p>
          <a:p>
            <a:r>
              <a:rPr lang="en-US" dirty="0" smtClean="0"/>
              <a:t>Professional development conferences</a:t>
            </a:r>
          </a:p>
          <a:p>
            <a:r>
              <a:rPr lang="en-US" dirty="0" smtClean="0"/>
              <a:t>Learning from students</a:t>
            </a:r>
            <a:endParaRPr lang="en-US" dirty="0"/>
          </a:p>
        </p:txBody>
      </p:sp>
      <p:pic>
        <p:nvPicPr>
          <p:cNvPr id="1026" name="Picture 2" descr="http://www.maine.nea.org/assets/img/template/ME/me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05000"/>
            <a:ext cx="4164275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Multi-cultural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648200"/>
            <a:ext cx="8382000" cy="1981200"/>
          </a:xfrm>
        </p:spPr>
        <p:txBody>
          <a:bodyPr/>
          <a:lstStyle/>
          <a:p>
            <a:r>
              <a:rPr lang="en-US" dirty="0" smtClean="0"/>
              <a:t>Diversifying texts</a:t>
            </a:r>
          </a:p>
          <a:p>
            <a:r>
              <a:rPr lang="en-US" dirty="0" smtClean="0"/>
              <a:t>Presenting various cultures</a:t>
            </a:r>
          </a:p>
          <a:p>
            <a:r>
              <a:rPr lang="en-US" dirty="0" smtClean="0"/>
              <a:t>Class trips</a:t>
            </a:r>
            <a:endParaRPr lang="en-US" dirty="0"/>
          </a:p>
        </p:txBody>
      </p:sp>
      <p:pic>
        <p:nvPicPr>
          <p:cNvPr id="1026" name="Picture 2" descr="http://www.lib.utexas.edu/maps/world_maps/world_pol4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5260931" cy="29090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Ism’s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2438400" cy="4389120"/>
          </a:xfrm>
        </p:spPr>
        <p:txBody>
          <a:bodyPr/>
          <a:lstStyle/>
          <a:p>
            <a:r>
              <a:rPr lang="en-US" dirty="0" smtClean="0"/>
              <a:t>Essentialism: The idea of certain truths that are eternal; building on past knowledge</a:t>
            </a:r>
            <a:endParaRPr lang="en-US" dirty="0"/>
          </a:p>
        </p:txBody>
      </p:sp>
      <p:pic>
        <p:nvPicPr>
          <p:cNvPr id="1026" name="Picture 2" descr="http://25.media.tumblr.com/tumblr_loesf5M9Hw1qe144go1_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0"/>
            <a:ext cx="4400550" cy="33337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343400" y="3429000"/>
            <a:ext cx="411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Humanism: The necessity for student choice.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it will effect my student teaching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2286000"/>
          </a:xfrm>
        </p:spPr>
        <p:txBody>
          <a:bodyPr/>
          <a:lstStyle/>
          <a:p>
            <a:r>
              <a:rPr lang="en-US" dirty="0" smtClean="0"/>
              <a:t>Student choice will show in the electives I teach.</a:t>
            </a:r>
          </a:p>
          <a:p>
            <a:r>
              <a:rPr lang="en-US" dirty="0" smtClean="0"/>
              <a:t>I will try to incorporate as many types of texts as possible.</a:t>
            </a:r>
          </a:p>
          <a:p>
            <a:r>
              <a:rPr lang="en-US" dirty="0" smtClean="0"/>
              <a:t>Through collaboration, I plan on building strong relationships with other teachers.</a:t>
            </a:r>
            <a:endParaRPr lang="en-US" dirty="0"/>
          </a:p>
        </p:txBody>
      </p:sp>
      <p:pic>
        <p:nvPicPr>
          <p:cNvPr id="18434" name="Picture 2" descr="http://www.msad54.org/sahs/sports/images/symb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6629400" cy="2705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91</TotalTime>
  <Words>104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The Final Reflection</vt:lpstr>
      <vt:lpstr>Things Fall Apart</vt:lpstr>
      <vt:lpstr>The Importance of Always Learning</vt:lpstr>
      <vt:lpstr>Multi-cultural Classroom</vt:lpstr>
      <vt:lpstr>The Ism’s</vt:lpstr>
      <vt:lpstr>How it will effect my student teaching experience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Final Reflection</dc:title>
  <dc:creator>UMF EXCEL</dc:creator>
  <cp:lastModifiedBy>UMF EXCEL</cp:lastModifiedBy>
  <cp:revision>6</cp:revision>
  <dcterms:created xsi:type="dcterms:W3CDTF">2013-12-07T19:03:38Z</dcterms:created>
  <dcterms:modified xsi:type="dcterms:W3CDTF">2013-12-12T18:52:59Z</dcterms:modified>
</cp:coreProperties>
</file>